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6"/>
  </p:notesMasterIdLst>
  <p:handoutMasterIdLst>
    <p:handoutMasterId r:id="rId17"/>
  </p:handoutMasterIdLst>
  <p:sldIdLst>
    <p:sldId id="312" r:id="rId4"/>
    <p:sldId id="315" r:id="rId5"/>
    <p:sldId id="331" r:id="rId6"/>
    <p:sldId id="329" r:id="rId7"/>
    <p:sldId id="336" r:id="rId8"/>
    <p:sldId id="335" r:id="rId9"/>
    <p:sldId id="332" r:id="rId10"/>
    <p:sldId id="333" r:id="rId11"/>
    <p:sldId id="323" r:id="rId12"/>
    <p:sldId id="338" r:id="rId13"/>
    <p:sldId id="334" r:id="rId14"/>
    <p:sldId id="339" r:id="rId15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4" autoAdjust="0"/>
    <p:restoredTop sz="96395" autoAdjust="0"/>
  </p:normalViewPr>
  <p:slideViewPr>
    <p:cSldViewPr showGuides="1">
      <p:cViewPr varScale="1">
        <p:scale>
          <a:sx n="141" d="100"/>
          <a:sy n="141" d="100"/>
        </p:scale>
        <p:origin x="120" y="426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0"/>
            <a:ext cx="135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427984" y="339501"/>
            <a:ext cx="4572508" cy="2124237"/>
          </a:xfrm>
        </p:spPr>
        <p:txBody>
          <a:bodyPr>
            <a:noAutofit/>
          </a:bodyPr>
          <a:lstStyle/>
          <a:p>
            <a:pPr algn="ctr"/>
            <a:r>
              <a:rPr lang="ru-RU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Поддержка успешности ребенка в условиях образовательной среды ДОУ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5"/>
          </p:nvPr>
        </p:nvSpPr>
        <p:spPr>
          <a:xfrm>
            <a:off x="4932041" y="3327834"/>
            <a:ext cx="3892522" cy="1368151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/>
              <a:t>Полякова Марина Николаевна</a:t>
            </a:r>
            <a:r>
              <a:rPr lang="ru-RU" sz="1600" i="1" dirty="0"/>
              <a:t>, кандидат педагогических наук, доцент кафедры дошкольной педагогики Института детства РГПУ им. А.И. Герцена </a:t>
            </a:r>
            <a:endParaRPr lang="ru-RU" sz="1600" i="1" dirty="0"/>
          </a:p>
        </p:txBody>
      </p:sp>
      <p:pic>
        <p:nvPicPr>
          <p:cNvPr id="13" name="Рисунок 12" descr="H:\1 МАРИНА\ОЭР\0 УМКА\фотографии\Для М.Н\Новая папка\1 IMG_9809.JPG"/>
          <p:cNvPicPr>
            <a:picLocks noGrp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1" r="5527"/>
          <a:stretch/>
        </p:blipFill>
        <p:spPr bwMode="auto">
          <a:xfrm>
            <a:off x="1691680" y="375506"/>
            <a:ext cx="2435968" cy="45202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91680" y="4215462"/>
            <a:ext cx="7056784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Не всегда обеспечивается недирективная поддержка ребенка в образовательной среде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://detologiya.ru/wp-content/uploads/2012/10/iStock_000079099145_Large.jpg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7" b="17678"/>
          <a:stretch/>
        </p:blipFill>
        <p:spPr bwMode="auto">
          <a:xfrm>
            <a:off x="1367644" y="231490"/>
            <a:ext cx="7596844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31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23479"/>
            <a:ext cx="7632848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Пути совершенствования образовательной среды для успешности ребенка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47614"/>
            <a:ext cx="6983993" cy="32543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Открытость образовательной среды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600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Поддержка в образовательной среде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600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Диалогичность образовательной среды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600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Проблемность образовательной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122517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1260141"/>
          </a:xfrm>
        </p:spPr>
        <p:txBody>
          <a:bodyPr>
            <a:normAutofit/>
          </a:bodyPr>
          <a:lstStyle/>
          <a:p>
            <a:pPr algn="ctr"/>
            <a:r>
              <a:rPr lang="ru-RU" sz="3200" b="1" spc="50" dirty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Сделай шаг, и дорога появится сама собой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635646"/>
            <a:ext cx="6983993" cy="29663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3076" name="Picture 4" descr="http://www.arcanum.ru/static/uploads/559114815da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51848"/>
            <a:ext cx="4853091" cy="343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Понимание успешности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Успешность как оценка другими</a:t>
            </a: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ru-RU" sz="1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Успешность как ощущение самого ребенка, самооценка ребенка</a:t>
            </a: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Образовательная среда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Это </a:t>
            </a:r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система влияний и условий </a:t>
            </a:r>
            <a:r>
              <a:rPr lang="ru-RU" sz="2400" b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ормирования</a:t>
            </a: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личности, а также возможностей для </a:t>
            </a: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ее развития</a:t>
            </a:r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, содержащихся в социальном и пространственно-предметном </a:t>
            </a: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окружении </a:t>
            </a:r>
            <a:r>
              <a:rPr lang="ru-RU" sz="18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Ясвин</a:t>
            </a:r>
            <a:r>
              <a:rPr lang="ru-RU" sz="18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В.А.</a:t>
            </a:r>
          </a:p>
          <a:p>
            <a:endParaRPr lang="ru-RU" sz="2400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Это </a:t>
            </a:r>
            <a:r>
              <a:rPr lang="ru-RU" sz="2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личностное пространство познания и </a:t>
            </a: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развития</a:t>
            </a:r>
          </a:p>
          <a:p>
            <a:pPr algn="r"/>
            <a:r>
              <a:rPr lang="ru-RU" sz="1800" b="1" i="1" spc="50" dirty="0" err="1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Вершловский</a:t>
            </a:r>
            <a:r>
              <a:rPr lang="ru-RU" sz="1800" b="1" i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С.Г.</a:t>
            </a:r>
            <a:endParaRPr lang="ru-RU" sz="1800" b="1" i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14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Детский сад и ребенок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60% российских детей любят ходить в детский сад</a:t>
            </a: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30% дошкольников по-разному относятся к детскому саду, что-то привлекает, что-то отталкивает</a:t>
            </a: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10% дошкольников не хотят ходить в детский сад</a:t>
            </a: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67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Современный дошкольник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Очень любит действовать, ему трудно ничего не делать</a:t>
            </a: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Любит своих близких, сверстников и вообще людей</a:t>
            </a: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Любит вкусно покушать</a:t>
            </a: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Имеет те же базовые потребности, что и взрослый: в общении, познании, движении, принятии, самореализации</a:t>
            </a: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59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547664" y="4215462"/>
            <a:ext cx="7380820" cy="792088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spc="50" dirty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Больше всего современный ребенок любит свободу и не любит ее ограничение</a:t>
            </a:r>
            <a:endParaRPr lang="ru-RU" sz="2400" b="1" i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268994"/>
            <a:ext cx="33591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1073" r="11111" b="123"/>
          <a:stretch/>
        </p:blipFill>
        <p:spPr bwMode="auto">
          <a:xfrm>
            <a:off x="5472100" y="303498"/>
            <a:ext cx="324036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4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Особо значимые компоненты образовательной среды 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Воспитывающий взрослый, его отношение к ребенку</a:t>
            </a:r>
          </a:p>
          <a:p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Предметно-пространственная среда и ее характеристики (доступность, ориентированность на ребенка, функциональность и содержательность)</a:t>
            </a: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7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spc="50" dirty="0" smtClean="0">
                <a:ln w="0"/>
                <a:solidFill>
                  <a:srgbClr val="F26F2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Барьеры образовательной среды</a:t>
            </a:r>
            <a:endParaRPr lang="ru-RU" sz="3200" b="1" spc="50" dirty="0">
              <a:ln w="0"/>
              <a:solidFill>
                <a:srgbClr val="F26F2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Консерватизм педагогов, профессиональные стереотипы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Закрытость среды от внешнего мира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spc="50" dirty="0" smtClean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spc="50" dirty="0" smtClean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Нормативные ограничения в создании и преобразовании среды детского сада</a:t>
            </a:r>
            <a:endParaRPr lang="ru-RU" sz="2400" b="1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3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Picture 2" descr="http://dou25.s-edu.ru/images/7_material/foto/01_8.jpg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2" b="5442"/>
          <a:stretch/>
        </p:blipFill>
        <p:spPr bwMode="auto">
          <a:xfrm>
            <a:off x="1439652" y="51470"/>
            <a:ext cx="7596844" cy="4212468"/>
          </a:xfrm>
          <a:prstGeom prst="rect">
            <a:avLst/>
          </a:prstGeom>
          <a:noFill/>
          <a:extLst/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735796" y="4215462"/>
            <a:ext cx="4443067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Эта среда не для ребенка, а для проверяющих взрослых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280</Words>
  <Application>Microsoft Office PowerPoint</Application>
  <PresentationFormat>Экран (16:9)</PresentationFormat>
  <Paragraphs>55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Поддержка успешности ребенка в условиях образовательной среды ДОУ</vt:lpstr>
      <vt:lpstr>Понимание успешности</vt:lpstr>
      <vt:lpstr>Образовательная среда</vt:lpstr>
      <vt:lpstr>Детский сад и ребенок</vt:lpstr>
      <vt:lpstr>Современный дошкольник</vt:lpstr>
      <vt:lpstr>Презентация PowerPoint</vt:lpstr>
      <vt:lpstr>Особо значимые компоненты образовательной среды </vt:lpstr>
      <vt:lpstr>Барьеры образовательной среды</vt:lpstr>
      <vt:lpstr>Презентация PowerPoint</vt:lpstr>
      <vt:lpstr>Презентация PowerPoint</vt:lpstr>
      <vt:lpstr>Пути совершенствования образовательной среды для успешности ребенка</vt:lpstr>
      <vt:lpstr>Сделай шаг, и дорога появится сама собой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Пользователь</cp:lastModifiedBy>
  <cp:revision>319</cp:revision>
  <cp:lastPrinted>2017-03-30T08:39:18Z</cp:lastPrinted>
  <dcterms:created xsi:type="dcterms:W3CDTF">2017-03-23T13:26:11Z</dcterms:created>
  <dcterms:modified xsi:type="dcterms:W3CDTF">2019-03-28T05:27:35Z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